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380E0-D79F-479B-A81B-C4F4D9D3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E675A-EB1A-4FB9-A539-1BE866F3B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5C55C-B519-4D6A-A380-E4FF43EF7F16}" type="datetimeFigureOut">
              <a:rPr lang="en-MY" smtClean="0"/>
              <a:t>21/3/2025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A5EEB-D4E4-4247-A78D-6CA2707E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BA703-1488-4D1E-BDDF-83B2A632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7346D-93F4-444E-A597-E3F5930365E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03105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CE9A41-4665-4439-8092-BB940229D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30879-F046-4118-8155-048E28A83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DAFE7-3C88-45C8-86C7-69B6D3551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5C55C-B519-4D6A-A380-E4FF43EF7F16}" type="datetimeFigureOut">
              <a:rPr lang="en-MY" smtClean="0"/>
              <a:t>21/3/2025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C81A-B560-4E55-AF8C-4F66676C55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B6A261-C1E8-4B76-9E56-BADF4486F1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7346D-93F4-444E-A597-E3F5930365E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3387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1522CB-67B5-4C39-9DEC-5D9E28AF9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2FBB8-1FFA-499A-A9AF-E45395C175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0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AB1115-43CF-4E87-92FB-359632D0D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302D9A-9DAB-46C0-B99C-F927B782E9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78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FAEB5D-86B4-485B-AB90-60D5144B2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103C73-8667-4742-91E0-85C4D7D293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51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6059DB-5F82-4C0C-A9F0-6BF226BFC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4A37A-8B63-4F58-BD13-71D0C4C047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0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47944B-5A8B-4D73-9BF1-823413086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D1C43-BBA0-47E0-8386-10606FA114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04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4C2AF5-33FE-4D94-A07C-D88205738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93606-AF55-4A15-9260-4DE273925F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27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86A69F-8A94-4841-BAB2-43D76E9D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9D8290-9A0D-48B7-B047-0850BC8B45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096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E51307-F063-4B94-AE5F-820B4A2DB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6321B-D76F-4DCA-9C79-08D2919E21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84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3535B2-F600-4E11-9AFC-9F2B5E0AD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44080-A750-444B-86FA-CB530D690E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4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D145A7-2154-4086-9DE6-631D24D7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112D9-D3EF-4D7B-8B86-C57A77F1D3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68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4672A5-2F69-4CBB-A876-45BB624EF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BB1BD3-7D7E-4240-B412-7328945E47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01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F3F765-E39C-4317-ADDC-96C300E6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244BF-94C6-4830-93D3-BA25D4F74E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11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6DF5E4-FA64-4F39-B208-F2E515CA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A9DDA4-45CB-4266-8B2B-05FBC9E459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06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3129D3-B99D-4153-8E44-1E6EA80BB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7CC9D-AA68-4803-9AAF-77E6BC66B2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30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B07EF4-B73A-4640-9FFF-8660A9275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F6A00-0BC5-4D13-90C2-E52CFB44B4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40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7A2F75-0F08-4396-A75C-FDFC42C6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A27E08-8C57-432F-A6A9-24738A96B3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56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893F75-C4FE-4CE0-88A7-D35DA2BB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93881-6F6D-4C36-A33A-A24864E6A5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80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F39C14-89DD-4E7B-87A6-9E1ECAD0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9E628-D0E1-488B-BB19-88BCBDC61D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69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5524BB-E407-4BA3-8C36-DF952610C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BFD6AA-7E58-4846-AC1E-58B19F141E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08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152895-7506-4613-9180-EB6974F31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628AB-4744-4F0D-A13D-85CD78C27B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09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CC82C9-E4CD-4E0F-8B44-712D74C7A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5BD61-8A1C-4D33-B4B6-F7685AC472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09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9506F1-60FE-439F-B5AF-5D5418305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18B0A-4906-47B9-BDCB-4607F46268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3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2B020C-FF8D-476D-A794-128CD05FA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0D213-D570-4777-8F86-CDF66247AB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72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4CC167-2507-4EA5-AAE2-457E3059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4AF7B-65AF-4F45-9DAB-FC9ADC194E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43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3241E0-E5EB-43CC-A522-3CA77CDB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8AB59-2540-428C-A17C-499CAA7411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63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E5506F-1FEB-4DD4-B14E-45119D8AE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41AAB-4DAA-407F-87C2-9AE5D1CF1C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31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DF7087-7795-4E63-BA6B-8DD663704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AE7460-7410-43DF-BBAB-D626721CCE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87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9A13AD-660A-4430-823C-D33EA92DD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BCCB76-E962-4D2F-93AA-B9E7A3E0A3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87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5C5D54-CCFA-48F2-B1D8-DB55C3982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0F80D-9F2C-48D3-9B16-F8D6D438CA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01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058FAF-BA4B-43BE-B3A3-154FEF35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A334D2-3F5F-4926-BD25-ED762C3A50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43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0D262B-1803-4BD7-9BCB-537B8AF9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5E58D-AB4F-46B1-AEE9-A9B177B41F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06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53887B-ABAF-40FA-8322-0D90F5CB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C4243-6A6D-44D0-84E4-1A9BAAFCF9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42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110182-9E4B-4C19-9FCB-E77AE458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49441-0EF1-4D41-A416-901A7FE9E4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3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C0A0F2-E6A3-49AC-AF78-404A6855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4D786-ED61-47F1-980A-701F4E1A13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018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352FA4-F0DA-4A37-A019-2C2035613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728EF-9ADD-475F-8D6A-1B874CA513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17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FDA529-F127-4EF2-B7CA-F6C4B8C09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8D101-ECB9-4AFA-ADB4-32B9DB5352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99A652-77CB-4AA1-8A91-480E9695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76F23F-58E0-4570-827D-3383990471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7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94CE0C-1159-4664-B42C-A34C889DD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B2908-A57C-457E-BC76-2AEB159718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986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3F44FC-A050-46AC-8912-C403EA4B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28F0A-AFD7-4E9D-9151-92AFF5ABCE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7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959963-E529-49C1-A0F5-DDBDB0886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259F5-053B-4869-93CF-49D0815022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0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A64872-4305-4595-88F5-BD58F63AE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1F581-2D1A-44EC-8646-A9D39AAA28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87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627A0D-F2E1-429D-8E36-440215D7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06A0A0-899F-4B0C-B1B5-7508503C71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504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832139C-6F96-4C8E-B0A2-F3742CB51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95C1B-6835-45A9-AFEC-41C5BE6C1B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02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E70DA1-E0F2-454A-B0A0-CD6555943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9AFF1-6D0A-425C-8C9E-D33D6354B3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86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F8EA59-6409-4C0E-B695-0956BA988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F6F63-1CCC-4832-A368-AB1DEFBEBD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49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6CC3CF-3B29-4725-A1CD-18E9C103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81E4E-A9EF-4AE1-B543-73DEE5F6D6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35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8A0D58-F044-4DF9-ACD7-C0D91694C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CC45E-91D9-4C7E-A7CA-555CC5F932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8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259CEA-B1C5-45B4-895A-9022B961A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1D23-40A7-409E-BED2-6528AE2D59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52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10C484-1F04-4210-9C9C-3D87937F0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6A031-7CD7-4D27-BF6A-FBC55B5F3A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9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B9A670-997F-4EA6-BE3C-CFC17E8FF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467E4-49CF-4C83-91A7-28DCC8CFE6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69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FEE363-C4A7-4234-8A03-6B0D2EE4D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29C453-C16E-447C-95B0-DDECD70576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68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7937EC-3D58-4C43-829F-DE6D8E521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6897F1-4BD6-48BC-8651-FBA838EB5F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64B56E-35E8-4598-B6AD-9978B6428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D5489-662B-4AC9-97B5-5A5A87B3C8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15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2025-03-21T00:38:35Z</dcterms:created>
  <dcterms:modified xsi:type="dcterms:W3CDTF">2025-03-21T00:38:35Z</dcterms:modified>
</cp:coreProperties>
</file>